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64" r:id="rId8"/>
    <p:sldId id="266" r:id="rId9"/>
    <p:sldId id="267" r:id="rId10"/>
    <p:sldId id="268" r:id="rId11"/>
    <p:sldId id="270" r:id="rId12"/>
    <p:sldId id="271" r:id="rId13"/>
    <p:sldId id="272" r:id="rId14"/>
    <p:sldId id="275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09ADD49E-F28E-49AA-AFE6-41C6DC8B0BEC}">
          <p14:sldIdLst>
            <p14:sldId id="256"/>
            <p14:sldId id="257"/>
            <p14:sldId id="261"/>
            <p14:sldId id="262"/>
            <p14:sldId id="258"/>
            <p14:sldId id="263"/>
            <p14:sldId id="264"/>
            <p14:sldId id="266"/>
            <p14:sldId id="267"/>
            <p14:sldId id="268"/>
            <p14:sldId id="270"/>
            <p14:sldId id="271"/>
            <p14:sldId id="272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02C0323-C30E-43CD-9D93-F56FAB0B141F}" type="datetimeFigureOut">
              <a:rPr lang="hr-HR" smtClean="0"/>
              <a:t>11.2.2025.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7C2B8F-D133-4EB6-B70A-802702CB4C93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85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0323-C30E-43CD-9D93-F56FAB0B141F}" type="datetimeFigureOut">
              <a:rPr lang="hr-HR" smtClean="0"/>
              <a:t>11.2.2025.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2B8F-D133-4EB6-B70A-802702CB4C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362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0323-C30E-43CD-9D93-F56FAB0B141F}" type="datetimeFigureOut">
              <a:rPr lang="hr-HR" smtClean="0"/>
              <a:t>11.2.2025.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2B8F-D133-4EB6-B70A-802702CB4C93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2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0323-C30E-43CD-9D93-F56FAB0B141F}" type="datetimeFigureOut">
              <a:rPr lang="hr-HR" smtClean="0"/>
              <a:t>11.2.2025.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2B8F-D133-4EB6-B70A-802702CB4C93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525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0323-C30E-43CD-9D93-F56FAB0B141F}" type="datetimeFigureOut">
              <a:rPr lang="hr-HR" smtClean="0"/>
              <a:t>11.2.2025.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2B8F-D133-4EB6-B70A-802702CB4C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0057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0323-C30E-43CD-9D93-F56FAB0B141F}" type="datetimeFigureOut">
              <a:rPr lang="hr-HR" smtClean="0"/>
              <a:t>11.2.2025.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2B8F-D133-4EB6-B70A-802702CB4C93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72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0323-C30E-43CD-9D93-F56FAB0B141F}" type="datetimeFigureOut">
              <a:rPr lang="hr-HR" smtClean="0"/>
              <a:t>11.2.2025.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2B8F-D133-4EB6-B70A-802702CB4C93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810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0323-C30E-43CD-9D93-F56FAB0B141F}" type="datetimeFigureOut">
              <a:rPr lang="hr-HR" smtClean="0"/>
              <a:t>11.2.2025.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2B8F-D133-4EB6-B70A-802702CB4C93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036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0323-C30E-43CD-9D93-F56FAB0B141F}" type="datetimeFigureOut">
              <a:rPr lang="hr-HR" smtClean="0"/>
              <a:t>11.2.2025.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2B8F-D133-4EB6-B70A-802702CB4C93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19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0323-C30E-43CD-9D93-F56FAB0B141F}" type="datetimeFigureOut">
              <a:rPr lang="hr-HR" smtClean="0"/>
              <a:t>11.2.2025.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2B8F-D133-4EB6-B70A-802702CB4C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810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0323-C30E-43CD-9D93-F56FAB0B141F}" type="datetimeFigureOut">
              <a:rPr lang="hr-HR" smtClean="0"/>
              <a:t>11.2.2025.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2B8F-D133-4EB6-B70A-802702CB4C93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2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0323-C30E-43CD-9D93-F56FAB0B141F}" type="datetimeFigureOut">
              <a:rPr lang="hr-HR" smtClean="0"/>
              <a:t>11.2.2025.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2B8F-D133-4EB6-B70A-802702CB4C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630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0323-C30E-43CD-9D93-F56FAB0B141F}" type="datetimeFigureOut">
              <a:rPr lang="hr-HR" smtClean="0"/>
              <a:t>11.2.2025.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2B8F-D133-4EB6-B70A-802702CB4C93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0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0323-C30E-43CD-9D93-F56FAB0B141F}" type="datetimeFigureOut">
              <a:rPr lang="hr-HR" smtClean="0"/>
              <a:t>11.2.2025.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2B8F-D133-4EB6-B70A-802702CB4C93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0323-C30E-43CD-9D93-F56FAB0B141F}" type="datetimeFigureOut">
              <a:rPr lang="hr-HR" smtClean="0"/>
              <a:t>11.2.2025.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2B8F-D133-4EB6-B70A-802702CB4C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215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0323-C30E-43CD-9D93-F56FAB0B141F}" type="datetimeFigureOut">
              <a:rPr lang="hr-HR" smtClean="0"/>
              <a:t>11.2.2025.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2B8F-D133-4EB6-B70A-802702CB4C93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56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0323-C30E-43CD-9D93-F56FAB0B141F}" type="datetimeFigureOut">
              <a:rPr lang="hr-HR" smtClean="0"/>
              <a:t>11.2.2025.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2B8F-D133-4EB6-B70A-802702CB4C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996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2C0323-C30E-43CD-9D93-F56FAB0B141F}" type="datetimeFigureOut">
              <a:rPr lang="hr-HR" smtClean="0"/>
              <a:t>11.2.2025.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7C2B8F-D133-4EB6-B70A-802702CB4C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61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58532" y="2153353"/>
            <a:ext cx="6815669" cy="1515533"/>
          </a:xfrm>
        </p:spPr>
        <p:txBody>
          <a:bodyPr/>
          <a:lstStyle/>
          <a:p>
            <a:r>
              <a:rPr lang="hr-HR" dirty="0" smtClean="0"/>
              <a:t>Opasnosti na internetu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67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hlinkClick r:id="rId2" action="ppaction://hlinksldjump"/>
          </p:cNvPr>
          <p:cNvSpPr/>
          <p:nvPr/>
        </p:nvSpPr>
        <p:spPr>
          <a:xfrm>
            <a:off x="485422" y="485422"/>
            <a:ext cx="11221156" cy="59040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0" dirty="0" smtClean="0"/>
              <a:t>NETOČNO</a:t>
            </a:r>
            <a:endParaRPr lang="hr-HR" sz="8000" dirty="0"/>
          </a:p>
        </p:txBody>
      </p:sp>
    </p:spTree>
    <p:extLst>
      <p:ext uri="{BB962C8B-B14F-4D97-AF65-F5344CB8AC3E}">
        <p14:creationId xmlns:p14="http://schemas.microsoft.com/office/powerpoint/2010/main" val="1762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</a:t>
            </a:r>
            <a:r>
              <a:rPr lang="hr-HR" dirty="0" smtClean="0"/>
              <a:t>je „</a:t>
            </a:r>
            <a:r>
              <a:rPr lang="hr-HR" dirty="0" err="1" smtClean="0"/>
              <a:t>malware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4" name="Pravokutnik 3">
            <a:hlinkClick r:id="rId2" action="ppaction://hlinksldjump"/>
          </p:cNvPr>
          <p:cNvSpPr/>
          <p:nvPr/>
        </p:nvSpPr>
        <p:spPr>
          <a:xfrm>
            <a:off x="2720622" y="2647243"/>
            <a:ext cx="6750756" cy="1078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SOFTVER NAMIJENJEN INFILTRACIJI RAČUNALA BEZ ZNANJA NJEGOVOG VLASNIK</a:t>
            </a:r>
            <a:endParaRPr lang="hr-HR" dirty="0"/>
          </a:p>
        </p:txBody>
      </p:sp>
      <p:sp>
        <p:nvSpPr>
          <p:cNvPr id="5" name="Dijagram toka: Postupak 4">
            <a:hlinkClick r:id="rId3" action="ppaction://hlinksldjump"/>
          </p:cNvPr>
          <p:cNvSpPr/>
          <p:nvPr/>
        </p:nvSpPr>
        <p:spPr>
          <a:xfrm>
            <a:off x="2720622" y="3872088"/>
            <a:ext cx="6750756" cy="1016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PROGRAM ZA OBUKU ZAPOSLENIH U KOMPANIJAMA</a:t>
            </a:r>
            <a:endParaRPr lang="hr-HR" dirty="0"/>
          </a:p>
        </p:txBody>
      </p:sp>
      <p:sp>
        <p:nvSpPr>
          <p:cNvPr id="6" name="Dijagram toka: Postupak 5">
            <a:hlinkClick r:id="rId3" action="ppaction://hlinksldjump"/>
          </p:cNvPr>
          <p:cNvSpPr/>
          <p:nvPr/>
        </p:nvSpPr>
        <p:spPr>
          <a:xfrm>
            <a:off x="2720622" y="5034844"/>
            <a:ext cx="6750756" cy="9256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TEHNIKA ŠIFRIRANJA PODATAKA NA INTERNETU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576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hlinkClick r:id="rId2" action="ppaction://hlinksldjump"/>
          </p:cNvPr>
          <p:cNvSpPr/>
          <p:nvPr/>
        </p:nvSpPr>
        <p:spPr>
          <a:xfrm>
            <a:off x="485422" y="474133"/>
            <a:ext cx="11221157" cy="5870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0" dirty="0" smtClean="0"/>
              <a:t>TOČNO</a:t>
            </a:r>
            <a:endParaRPr lang="hr-HR" sz="8000" dirty="0"/>
          </a:p>
        </p:txBody>
      </p:sp>
    </p:spTree>
    <p:extLst>
      <p:ext uri="{BB962C8B-B14F-4D97-AF65-F5344CB8AC3E}">
        <p14:creationId xmlns:p14="http://schemas.microsoft.com/office/powerpoint/2010/main" val="7238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hlinkClick r:id="rId2" action="ppaction://hlinksldjump"/>
          </p:cNvPr>
          <p:cNvSpPr/>
          <p:nvPr/>
        </p:nvSpPr>
        <p:spPr>
          <a:xfrm>
            <a:off x="485422" y="485422"/>
            <a:ext cx="11221156" cy="59040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0" dirty="0" smtClean="0"/>
              <a:t>NETOČNO</a:t>
            </a:r>
            <a:endParaRPr lang="hr-HR" sz="8000" dirty="0"/>
          </a:p>
        </p:txBody>
      </p:sp>
    </p:spTree>
    <p:extLst>
      <p:ext uri="{BB962C8B-B14F-4D97-AF65-F5344CB8AC3E}">
        <p14:creationId xmlns:p14="http://schemas.microsoft.com/office/powerpoint/2010/main" val="25329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17980" y="2754487"/>
            <a:ext cx="9601196" cy="1303867"/>
          </a:xfrm>
        </p:spPr>
        <p:txBody>
          <a:bodyPr/>
          <a:lstStyle/>
          <a:p>
            <a:r>
              <a:rPr lang="hr-HR" dirty="0" smtClean="0"/>
              <a:t>Hvala na sudjelovanju i budite oprezni!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06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Koje od sljedećih prijetnji predstavlja najveću opasnost na internetu?</a:t>
            </a:r>
            <a:endParaRPr lang="hr-HR" dirty="0"/>
          </a:p>
        </p:txBody>
      </p:sp>
      <p:sp>
        <p:nvSpPr>
          <p:cNvPr id="4" name="Dijagram toka: Postupak 3">
            <a:hlinkClick r:id="rId2" action="ppaction://hlinksldjump"/>
          </p:cNvPr>
          <p:cNvSpPr/>
          <p:nvPr/>
        </p:nvSpPr>
        <p:spPr>
          <a:xfrm>
            <a:off x="3019778" y="2720622"/>
            <a:ext cx="5836356" cy="9256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VIRUSI</a:t>
            </a:r>
            <a:endParaRPr lang="hr-HR" sz="2000" dirty="0"/>
          </a:p>
        </p:txBody>
      </p:sp>
      <p:sp>
        <p:nvSpPr>
          <p:cNvPr id="5" name="Dijagram toka: Postupak 4">
            <a:hlinkClick r:id="rId3" action="ppaction://hlinksldjump"/>
          </p:cNvPr>
          <p:cNvSpPr/>
          <p:nvPr/>
        </p:nvSpPr>
        <p:spPr>
          <a:xfrm>
            <a:off x="3019778" y="3815645"/>
            <a:ext cx="5836356" cy="8692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DOPISIVANJE SA NEPOZNATIM LJUDIMA PREKO INTERNETA</a:t>
            </a:r>
            <a:endParaRPr lang="hr-HR" dirty="0"/>
          </a:p>
        </p:txBody>
      </p:sp>
      <p:sp>
        <p:nvSpPr>
          <p:cNvPr id="6" name="Pravokutnik 5">
            <a:hlinkClick r:id="rId3" action="ppaction://hlinksldjump"/>
          </p:cNvPr>
          <p:cNvSpPr/>
          <p:nvPr/>
        </p:nvSpPr>
        <p:spPr>
          <a:xfrm>
            <a:off x="3019778" y="4876800"/>
            <a:ext cx="5836356" cy="846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POSTAVLJANJE OSOBNIH PODATAKA NA INTERNET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27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hlinkClick r:id="rId2" action="ppaction://hlinksldjump"/>
          </p:cNvPr>
          <p:cNvSpPr/>
          <p:nvPr/>
        </p:nvSpPr>
        <p:spPr>
          <a:xfrm>
            <a:off x="485422" y="474133"/>
            <a:ext cx="11221157" cy="5870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0" dirty="0" smtClean="0"/>
              <a:t>TOČNO</a:t>
            </a:r>
            <a:endParaRPr lang="hr-HR" sz="8000" dirty="0"/>
          </a:p>
        </p:txBody>
      </p:sp>
    </p:spTree>
    <p:extLst>
      <p:ext uri="{BB962C8B-B14F-4D97-AF65-F5344CB8AC3E}">
        <p14:creationId xmlns:p14="http://schemas.microsoft.com/office/powerpoint/2010/main" val="32163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hlinkClick r:id="rId2" action="ppaction://hlinksldjump"/>
          </p:cNvPr>
          <p:cNvSpPr/>
          <p:nvPr/>
        </p:nvSpPr>
        <p:spPr>
          <a:xfrm>
            <a:off x="485422" y="485422"/>
            <a:ext cx="11221156" cy="59040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0" dirty="0" smtClean="0"/>
              <a:t>NETOČNO</a:t>
            </a:r>
            <a:endParaRPr lang="hr-HR" sz="8000" dirty="0"/>
          </a:p>
        </p:txBody>
      </p:sp>
    </p:spTree>
    <p:extLst>
      <p:ext uri="{BB962C8B-B14F-4D97-AF65-F5344CB8AC3E}">
        <p14:creationId xmlns:p14="http://schemas.microsoft.com/office/powerpoint/2010/main" val="21238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</a:t>
            </a:r>
            <a:r>
              <a:rPr lang="hr-HR" dirty="0" err="1" smtClean="0"/>
              <a:t>phishing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4" name="Pravokutnik 3">
            <a:hlinkClick r:id="rId2" action="ppaction://hlinksldjump"/>
          </p:cNvPr>
          <p:cNvSpPr/>
          <p:nvPr/>
        </p:nvSpPr>
        <p:spPr>
          <a:xfrm>
            <a:off x="2720622" y="2647243"/>
            <a:ext cx="6750756" cy="1078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METODA ZAŠTITE LOZINKI</a:t>
            </a:r>
            <a:endParaRPr lang="hr-HR" dirty="0"/>
          </a:p>
        </p:txBody>
      </p:sp>
      <p:sp>
        <p:nvSpPr>
          <p:cNvPr id="5" name="Dijagram toka: Postupak 4">
            <a:hlinkClick r:id="rId3" action="ppaction://hlinksldjump"/>
          </p:cNvPr>
          <p:cNvSpPr/>
          <p:nvPr/>
        </p:nvSpPr>
        <p:spPr>
          <a:xfrm>
            <a:off x="2720622" y="3849510"/>
            <a:ext cx="6750756" cy="1016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LAŽNO PRESTAVLJANJE S CILJEM KRAĐE INFORMACIJA</a:t>
            </a:r>
            <a:endParaRPr lang="hr-HR" dirty="0"/>
          </a:p>
        </p:txBody>
      </p:sp>
      <p:sp>
        <p:nvSpPr>
          <p:cNvPr id="6" name="Dijagram toka: Postupak 5">
            <a:hlinkClick r:id="rId2" action="ppaction://hlinksldjump"/>
          </p:cNvPr>
          <p:cNvSpPr/>
          <p:nvPr/>
        </p:nvSpPr>
        <p:spPr>
          <a:xfrm>
            <a:off x="2720622" y="5034844"/>
            <a:ext cx="6750756" cy="9256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TEHNIKA KODIRANJA PODATAKA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51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hlinkClick r:id="rId2" action="ppaction://hlinksldjump"/>
          </p:cNvPr>
          <p:cNvSpPr/>
          <p:nvPr/>
        </p:nvSpPr>
        <p:spPr>
          <a:xfrm>
            <a:off x="485422" y="474133"/>
            <a:ext cx="11221157" cy="5870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0" dirty="0" smtClean="0"/>
              <a:t>TOČNO</a:t>
            </a:r>
            <a:endParaRPr lang="hr-HR" sz="8000" dirty="0"/>
          </a:p>
        </p:txBody>
      </p:sp>
    </p:spTree>
    <p:extLst>
      <p:ext uri="{BB962C8B-B14F-4D97-AF65-F5344CB8AC3E}">
        <p14:creationId xmlns:p14="http://schemas.microsoft.com/office/powerpoint/2010/main" val="41780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hlinkClick r:id="rId2" action="ppaction://hlinksldjump"/>
          </p:cNvPr>
          <p:cNvSpPr/>
          <p:nvPr/>
        </p:nvSpPr>
        <p:spPr>
          <a:xfrm>
            <a:off x="485422" y="485422"/>
            <a:ext cx="11221156" cy="59040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0" dirty="0" smtClean="0"/>
              <a:t>NETOČNO</a:t>
            </a:r>
            <a:endParaRPr lang="hr-HR" sz="8000" dirty="0"/>
          </a:p>
        </p:txBody>
      </p:sp>
    </p:spTree>
    <p:extLst>
      <p:ext uri="{BB962C8B-B14F-4D97-AF65-F5344CB8AC3E}">
        <p14:creationId xmlns:p14="http://schemas.microsoft.com/office/powerpoint/2010/main" val="60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„ </a:t>
            </a:r>
            <a:r>
              <a:rPr lang="hr-HR" dirty="0" err="1" smtClean="0"/>
              <a:t>ransomware</a:t>
            </a:r>
            <a:r>
              <a:rPr lang="hr-HR" dirty="0" smtClean="0"/>
              <a:t>”?</a:t>
            </a:r>
            <a:endParaRPr lang="hr-HR" dirty="0"/>
          </a:p>
        </p:txBody>
      </p:sp>
      <p:sp>
        <p:nvSpPr>
          <p:cNvPr id="4" name="Pravokutnik 3">
            <a:hlinkClick r:id="rId2" action="ppaction://hlinksldjump"/>
          </p:cNvPr>
          <p:cNvSpPr/>
          <p:nvPr/>
        </p:nvSpPr>
        <p:spPr>
          <a:xfrm>
            <a:off x="2720622" y="2647243"/>
            <a:ext cx="6750756" cy="1078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PROGRAM KOJI ŠIFRIRA PODATKE I ZAHTJEVA OTKUPNINU </a:t>
            </a:r>
            <a:r>
              <a:rPr lang="hr-HR" dirty="0"/>
              <a:t>ZA</a:t>
            </a:r>
            <a:r>
              <a:rPr lang="hr-HR" dirty="0" smtClean="0"/>
              <a:t> NJIHOV OPORAVAK</a:t>
            </a:r>
            <a:endParaRPr lang="hr-HR" dirty="0"/>
          </a:p>
        </p:txBody>
      </p:sp>
      <p:sp>
        <p:nvSpPr>
          <p:cNvPr id="5" name="Dijagram toka: Postupak 4">
            <a:hlinkClick r:id="rId3" action="ppaction://hlinksldjump"/>
          </p:cNvPr>
          <p:cNvSpPr/>
          <p:nvPr/>
        </p:nvSpPr>
        <p:spPr>
          <a:xfrm>
            <a:off x="2720622" y="3872088"/>
            <a:ext cx="6750756" cy="1016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SOFTVER KOJI UBRZAVA RAD RAČUNALA</a:t>
            </a:r>
            <a:endParaRPr lang="hr-HR" dirty="0"/>
          </a:p>
        </p:txBody>
      </p:sp>
      <p:sp>
        <p:nvSpPr>
          <p:cNvPr id="6" name="Dijagram toka: Postupak 5">
            <a:hlinkClick r:id="rId3" action="ppaction://hlinksldjump"/>
          </p:cNvPr>
          <p:cNvSpPr/>
          <p:nvPr/>
        </p:nvSpPr>
        <p:spPr>
          <a:xfrm>
            <a:off x="2720622" y="5034844"/>
            <a:ext cx="6750756" cy="92568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APLIKACIJA KOJA ŠTITI PODATKE NA MREŽI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88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hlinkClick r:id="rId2" action="ppaction://hlinksldjump"/>
          </p:cNvPr>
          <p:cNvSpPr/>
          <p:nvPr/>
        </p:nvSpPr>
        <p:spPr>
          <a:xfrm>
            <a:off x="485422" y="474133"/>
            <a:ext cx="11221157" cy="5870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0" dirty="0" smtClean="0"/>
              <a:t>TOČNO</a:t>
            </a:r>
            <a:endParaRPr lang="hr-HR" sz="8000" dirty="0"/>
          </a:p>
        </p:txBody>
      </p:sp>
    </p:spTree>
    <p:extLst>
      <p:ext uri="{BB962C8B-B14F-4D97-AF65-F5344CB8AC3E}">
        <p14:creationId xmlns:p14="http://schemas.microsoft.com/office/powerpoint/2010/main" val="7953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</TotalTime>
  <Words>106</Words>
  <Application>Microsoft Office PowerPoint</Application>
  <PresentationFormat>Široki zaslon</PresentationFormat>
  <Paragraphs>26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Organski</vt:lpstr>
      <vt:lpstr>Opasnosti na internetu</vt:lpstr>
      <vt:lpstr>Koje od sljedećih prijetnji predstavlja najveću opasnost na internetu?</vt:lpstr>
      <vt:lpstr>PowerPoint prezentacija</vt:lpstr>
      <vt:lpstr>PowerPoint prezentacija</vt:lpstr>
      <vt:lpstr>Što je phishing?</vt:lpstr>
      <vt:lpstr>PowerPoint prezentacija</vt:lpstr>
      <vt:lpstr>PowerPoint prezentacija</vt:lpstr>
      <vt:lpstr>Što je „ ransomware”?</vt:lpstr>
      <vt:lpstr>PowerPoint prezentacija</vt:lpstr>
      <vt:lpstr>PowerPoint prezentacija</vt:lpstr>
      <vt:lpstr>Što je „malware”</vt:lpstr>
      <vt:lpstr>PowerPoint prezentacija</vt:lpstr>
      <vt:lpstr>PowerPoint prezentacija</vt:lpstr>
      <vt:lpstr>Hvala na sudjelovanju i budite oprezni!</vt:lpstr>
    </vt:vector>
  </TitlesOfParts>
  <Company>HAK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Opasnosti na internetu</dc:title>
  <dc:creator>STPS</dc:creator>
  <cp:lastModifiedBy>Zorana</cp:lastModifiedBy>
  <cp:revision>10</cp:revision>
  <dcterms:created xsi:type="dcterms:W3CDTF">2025-02-04T13:24:05Z</dcterms:created>
  <dcterms:modified xsi:type="dcterms:W3CDTF">2025-02-11T07:23:49Z</dcterms:modified>
</cp:coreProperties>
</file>