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56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8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02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5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2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4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45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758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0"/>
            <a:ext cx="8229600" cy="1000132"/>
          </a:xfrm>
        </p:spPr>
        <p:txBody>
          <a:bodyPr>
            <a:normAutofit/>
          </a:bodyPr>
          <a:lstStyle/>
          <a:p>
            <a:r>
              <a:rPr lang="hr-HR" dirty="0" smtClean="0"/>
              <a:t>NASTAVAK:</a:t>
            </a:r>
            <a:endParaRPr lang="hr-HR" dirty="0"/>
          </a:p>
        </p:txBody>
      </p:sp>
      <p:pic>
        <p:nvPicPr>
          <p:cNvPr id="4" name="Content Placeholder 3" descr="gfgf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 flipH="1">
            <a:off x="2309786" y="1711642"/>
            <a:ext cx="6429420" cy="2571768"/>
          </a:xfrm>
          <a:blipFill dpi="0" rotWithShape="1">
            <a:blip r:embed="rId3">
              <a:alphaModFix amt="67000"/>
              <a:lum bright="40000"/>
            </a:blip>
            <a:srcRect/>
            <a:tile tx="0" ty="0" sx="100000" sy="100000" flip="none" algn="tl"/>
          </a:blipFill>
        </p:spPr>
      </p:pic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45901" y="346471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10800000">
            <a:off x="2166910" y="285749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38348" y="3714752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4167174" y="3929066"/>
            <a:ext cx="171451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2992" y="407194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2452662" y="2857496"/>
            <a:ext cx="71438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53190" y="428604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Na vozilo u stanju mirovanja djeluju tri sile:</a:t>
            </a:r>
          </a:p>
          <a:p>
            <a:r>
              <a:rPr lang="hr-HR" dirty="0">
                <a:solidFill>
                  <a:prstClr val="black"/>
                </a:solidFill>
                <a:latin typeface="Constantia"/>
              </a:rPr>
              <a:t>Fg – težina vozila</a:t>
            </a:r>
          </a:p>
          <a:p>
            <a:r>
              <a:rPr lang="hr-HR" dirty="0">
                <a:solidFill>
                  <a:prstClr val="black"/>
                </a:solidFill>
                <a:latin typeface="Constantia"/>
              </a:rPr>
              <a:t>Fr1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 - težina prednjeg dijela vozila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Fr2´ - težina zadnjeg dijela vozila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810248" y="2857496"/>
            <a:ext cx="142876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4562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Fg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4095736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7381884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24232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Fr2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198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Fr1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66910" y="5072075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  <a:latin typeface="Calibri"/>
              </a:rPr>
              <a:t>Vozilo miruje i nalazi se u stanju ravnoteže. Ono svojom težinom pritišće podlogu (sila Fg), dok njega podloga pridržava u prednjem i stražnjem kraju protusilama. Fr1´ i Fr2´ su zapravo reakcije podloge, i zbrojene su jednake težini vozila, ali su suprotnog predznaka.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0299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MOMENTI SILA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Moment sile umnožak je sile i kraka na kojem sila djeluje.</a:t>
            </a:r>
          </a:p>
          <a:p>
            <a:endParaRPr lang="hr-HR" dirty="0" smtClean="0"/>
          </a:p>
          <a:p>
            <a:r>
              <a:rPr lang="hr-HR" dirty="0" smtClean="0"/>
              <a:t>Krak sile je </a:t>
            </a:r>
            <a:r>
              <a:rPr lang="hr-HR" b="1" i="1" u="sng" dirty="0" smtClean="0">
                <a:solidFill>
                  <a:srgbClr val="FF0000"/>
                </a:solidFill>
              </a:rPr>
              <a:t>okomica</a:t>
            </a:r>
            <a:r>
              <a:rPr lang="hr-HR" dirty="0" smtClean="0"/>
              <a:t>  iz ishodišta na pravac sile.</a:t>
            </a:r>
            <a:endParaRPr lang="hr-HR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1452530" y="5286388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81224" y="6215082"/>
            <a:ext cx="46434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52662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7504" y="64293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595802" y="4500570"/>
            <a:ext cx="142876" cy="10715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95472" y="5929330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rgbClr val="FF0000"/>
                </a:solidFill>
                <a:latin typeface="Constantia"/>
              </a:rPr>
              <a:t>ishodište</a:t>
            </a:r>
            <a:endParaRPr lang="hr-HR" sz="1100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10116" y="4643446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rgbClr val="FF0000"/>
                </a:solidFill>
                <a:latin typeface="Constantia"/>
              </a:rPr>
              <a:t>sila</a:t>
            </a:r>
            <a:endParaRPr lang="hr-HR" sz="1100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3322" y="407194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Što je krak sile na skici?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988447" y="5464983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38678" y="3857628"/>
            <a:ext cx="857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rgbClr val="FF0000"/>
                </a:solidFill>
                <a:latin typeface="Constantia"/>
              </a:rPr>
              <a:t>Pravac sile</a:t>
            </a:r>
            <a:endParaRPr lang="hr-HR" sz="1100" dirty="0">
              <a:solidFill>
                <a:srgbClr val="FF0000"/>
              </a:solidFill>
              <a:latin typeface="Constant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1884" y="4429133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Prvo treba odrediti pravac sile.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2881290" y="6143644"/>
            <a:ext cx="1785950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53322" y="5214950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nstantia"/>
              </a:rPr>
              <a:t>Najkraća udaljenost  od ishodišta do pravca sile je krak sile, on je ujedno i okomit na pravac sile.</a:t>
            </a:r>
            <a:endParaRPr lang="hr-HR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9230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VAŠ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Prepisati zadnjih nekoliko slideova koji su novi od zadnjeg puta.</a:t>
            </a:r>
          </a:p>
          <a:p>
            <a:endParaRPr lang="hr-HR" dirty="0" smtClean="0"/>
          </a:p>
          <a:p>
            <a:r>
              <a:rPr lang="hr-HR" dirty="0" smtClean="0"/>
              <a:t>Promisliti o navedenom, pitati ako nešto nije jasno.</a:t>
            </a:r>
          </a:p>
          <a:p>
            <a:endParaRPr lang="hr-HR" dirty="0" smtClean="0"/>
          </a:p>
          <a:p>
            <a:r>
              <a:rPr lang="hr-HR" smtClean="0"/>
              <a:t>Pokušati odrediti formulu za xt (ako pročitate ovu prezentaciju od početka sada se već može shvatiti kako doći do xt).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41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Široki zaslon</PresentationFormat>
  <Paragraphs>32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NASTAVAK:</vt:lpstr>
      <vt:lpstr>MOMENTI SILA</vt:lpstr>
      <vt:lpstr>VAŠ ZADATAK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NASTAVAK:</dc:title>
  <dc:creator>HT-ICT</dc:creator>
  <cp:lastModifiedBy>HT-ICT</cp:lastModifiedBy>
  <cp:revision>1</cp:revision>
  <dcterms:created xsi:type="dcterms:W3CDTF">2021-02-10T07:23:51Z</dcterms:created>
  <dcterms:modified xsi:type="dcterms:W3CDTF">2021-02-10T07:24:21Z</dcterms:modified>
</cp:coreProperties>
</file>