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32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3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9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4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46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9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5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8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4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29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8.2.2021.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965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0"/>
            <a:ext cx="8229600" cy="1000132"/>
          </a:xfrm>
        </p:spPr>
        <p:txBody>
          <a:bodyPr>
            <a:normAutofit/>
          </a:bodyPr>
          <a:lstStyle/>
          <a:p>
            <a:r>
              <a:rPr lang="hr-HR" dirty="0" smtClean="0"/>
              <a:t>Kako pronaći težište na vozilu?</a:t>
            </a:r>
            <a:endParaRPr lang="hr-HR" dirty="0"/>
          </a:p>
        </p:txBody>
      </p:sp>
      <p:pic>
        <p:nvPicPr>
          <p:cNvPr id="4" name="Content Placeholder 3" descr="gfgf.pn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 flipH="1">
            <a:off x="2309786" y="1711642"/>
            <a:ext cx="6429420" cy="2571768"/>
          </a:xfrm>
          <a:blipFill dpi="0" rotWithShape="1">
            <a:blip r:embed="rId3">
              <a:alphaModFix amt="67000"/>
              <a:lum bright="40000"/>
            </a:blip>
            <a:srcRect/>
            <a:tile tx="0" ty="0" sx="100000" sy="100000" flip="none" algn="tl"/>
          </a:blipFill>
        </p:spPr>
      </p:pic>
      <p:sp>
        <p:nvSpPr>
          <p:cNvPr id="5" name="Oval 4"/>
          <p:cNvSpPr/>
          <p:nvPr/>
        </p:nvSpPr>
        <p:spPr>
          <a:xfrm>
            <a:off x="5810248" y="278605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3124" y="250030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prstClr val="black"/>
                </a:solidFill>
                <a:latin typeface="Constantia"/>
              </a:rPr>
              <a:t>T</a:t>
            </a:r>
            <a:endParaRPr lang="hr-HR" sz="3200" b="1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6910" y="4857761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alibri"/>
              </a:rPr>
              <a:t>KORAK 1: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Ishodište koordinatnog sustava postavimo u središte stražnje osovine!</a:t>
            </a:r>
            <a:endParaRPr lang="hr-H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81290" y="3357562"/>
            <a:ext cx="7000924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809852" y="264318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09984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  <a:latin typeface="Constantia"/>
              </a:rPr>
              <a:t>y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96462" y="328612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328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0"/>
            <a:ext cx="8229600" cy="1000132"/>
          </a:xfrm>
        </p:spPr>
        <p:txBody>
          <a:bodyPr>
            <a:normAutofit/>
          </a:bodyPr>
          <a:lstStyle/>
          <a:p>
            <a:r>
              <a:rPr lang="hr-HR" dirty="0" smtClean="0"/>
              <a:t>Kako pronaći težište na vozilu?</a:t>
            </a:r>
            <a:endParaRPr lang="hr-HR" dirty="0"/>
          </a:p>
        </p:txBody>
      </p:sp>
      <p:pic>
        <p:nvPicPr>
          <p:cNvPr id="4" name="Content Placeholder 3" descr="gfgf.pn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 flipH="1">
            <a:off x="2309786" y="1711642"/>
            <a:ext cx="6429420" cy="2571768"/>
          </a:xfrm>
          <a:blipFill dpi="0" rotWithShape="1">
            <a:blip r:embed="rId3">
              <a:alphaModFix amt="67000"/>
              <a:lum bright="40000"/>
            </a:blip>
            <a:srcRect/>
            <a:tile tx="0" ty="0" sx="100000" sy="100000" flip="none" algn="tl"/>
          </a:blipFill>
        </p:spPr>
      </p:pic>
      <p:sp>
        <p:nvSpPr>
          <p:cNvPr id="5" name="Oval 4"/>
          <p:cNvSpPr/>
          <p:nvPr/>
        </p:nvSpPr>
        <p:spPr>
          <a:xfrm>
            <a:off x="5810248" y="278605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3124" y="250030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prstClr val="black"/>
                </a:solidFill>
                <a:latin typeface="Constantia"/>
              </a:rPr>
              <a:t>T</a:t>
            </a:r>
            <a:endParaRPr lang="hr-HR" sz="3200" b="1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6910" y="4857761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alibri"/>
              </a:rPr>
              <a:t>KORAK 2: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Ono što tražimo su zapravo koordinate točke T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Xt – udaljenost točke T od ishodišta po osi X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Yt – udaljenost točke T od podloge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81290" y="3357562"/>
            <a:ext cx="7000924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809852" y="264318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09984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  <a:latin typeface="Constantia"/>
              </a:rPr>
              <a:t>y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96462" y="328612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15" name="Straight Connector 14"/>
          <p:cNvCxnSpPr>
            <a:stCxn id="5" idx="4"/>
          </p:cNvCxnSpPr>
          <p:nvPr/>
        </p:nvCxnSpPr>
        <p:spPr>
          <a:xfrm rot="5400000">
            <a:off x="5345901" y="346471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 rot="10800000">
            <a:off x="2166910" y="2857496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38348" y="3714752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-Right Arrow 19"/>
          <p:cNvSpPr/>
          <p:nvPr/>
        </p:nvSpPr>
        <p:spPr>
          <a:xfrm>
            <a:off x="4167174" y="3929066"/>
            <a:ext cx="171451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2992" y="407194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Xt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2452662" y="2857496"/>
            <a:ext cx="142876" cy="8572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2403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Yt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4669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0"/>
            <a:ext cx="8229600" cy="1000132"/>
          </a:xfrm>
        </p:spPr>
        <p:txBody>
          <a:bodyPr>
            <a:normAutofit/>
          </a:bodyPr>
          <a:lstStyle/>
          <a:p>
            <a:r>
              <a:rPr lang="hr-HR" dirty="0" smtClean="0"/>
              <a:t>Kako pronaći težište na vozilu?</a:t>
            </a:r>
            <a:endParaRPr lang="hr-HR" dirty="0"/>
          </a:p>
        </p:txBody>
      </p:sp>
      <p:pic>
        <p:nvPicPr>
          <p:cNvPr id="4" name="Content Placeholder 3" descr="gfgf.pn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 flipH="1">
            <a:off x="2309786" y="1711642"/>
            <a:ext cx="6429420" cy="2571768"/>
          </a:xfrm>
          <a:blipFill dpi="0" rotWithShape="1">
            <a:blip r:embed="rId3">
              <a:alphaModFix amt="67000"/>
              <a:lum bright="40000"/>
            </a:blip>
            <a:srcRect/>
            <a:tile tx="0" ty="0" sx="100000" sy="100000" flip="none" algn="tl"/>
          </a:blipFill>
        </p:spPr>
      </p:pic>
      <p:sp>
        <p:nvSpPr>
          <p:cNvPr id="5" name="Oval 4"/>
          <p:cNvSpPr/>
          <p:nvPr/>
        </p:nvSpPr>
        <p:spPr>
          <a:xfrm>
            <a:off x="5810248" y="278605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3124" y="250030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prstClr val="black"/>
                </a:solidFill>
                <a:latin typeface="Constantia"/>
              </a:rPr>
              <a:t>T</a:t>
            </a:r>
            <a:endParaRPr lang="hr-HR" sz="3200" b="1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6910" y="4857760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alibri"/>
              </a:rPr>
              <a:t>KORAK 3: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Ko što smo rekli, u točki T zbroj momenata svih sila jednak je NULI!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Potrebno je odrediti sve sile koje djeluju na vozilo!!!!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81290" y="3357562"/>
            <a:ext cx="7000924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809852" y="264318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09984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  <a:latin typeface="Constantia"/>
              </a:rPr>
              <a:t>y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96462" y="328612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15" name="Straight Connector 14"/>
          <p:cNvCxnSpPr>
            <a:stCxn id="5" idx="4"/>
          </p:cNvCxnSpPr>
          <p:nvPr/>
        </p:nvCxnSpPr>
        <p:spPr>
          <a:xfrm rot="5400000">
            <a:off x="5345901" y="346471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 rot="10800000">
            <a:off x="2166910" y="2857496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38348" y="3714752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-Right Arrow 19"/>
          <p:cNvSpPr/>
          <p:nvPr/>
        </p:nvSpPr>
        <p:spPr>
          <a:xfrm>
            <a:off x="4167174" y="3929066"/>
            <a:ext cx="171451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2992" y="407194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Xt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2452662" y="2857496"/>
            <a:ext cx="142876" cy="8572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2403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Yt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0604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Vaš je zadatak do slijedećeg puta ovo prepisati zajedno sa pratećim skicama, slikati i dokaz poslati u inbox.</a:t>
            </a:r>
          </a:p>
          <a:p>
            <a:endParaRPr lang="hr-HR" dirty="0" smtClean="0"/>
          </a:p>
          <a:p>
            <a:r>
              <a:rPr lang="hr-HR" dirty="0" smtClean="0"/>
              <a:t>Nakon što ste prepisali još nekoliko puta s razumijevanjem pročitajte, bitno je da shvatite sve do sada napravljeno kako bi mogli pratiti daljnji postupak.</a:t>
            </a:r>
          </a:p>
          <a:p>
            <a:endParaRPr lang="hr-HR" dirty="0" smtClean="0"/>
          </a:p>
          <a:p>
            <a:r>
              <a:rPr lang="hr-HR" smtClean="0"/>
              <a:t>Ako ima pitanja slobodno se javite u inbox.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5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Široki zaslon</PresentationFormat>
  <Paragraphs>30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Kako pronaći težište na vozilu?</vt:lpstr>
      <vt:lpstr>Kako pronaći težište na vozilu?</vt:lpstr>
      <vt:lpstr>Kako pronaći težište na vozilu?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pronaći težište na vozilu?</dc:title>
  <dc:creator>HT-ICT</dc:creator>
  <cp:lastModifiedBy>HT-ICT</cp:lastModifiedBy>
  <cp:revision>1</cp:revision>
  <dcterms:created xsi:type="dcterms:W3CDTF">2021-02-08T07:13:47Z</dcterms:created>
  <dcterms:modified xsi:type="dcterms:W3CDTF">2021-02-08T07:14:24Z</dcterms:modified>
</cp:coreProperties>
</file>