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25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9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3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4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7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2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5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03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3.2.2021.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50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TEŽIŠTE VOZILA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 Tresić, mag.ing.traff.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85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Svako tijelo ima težište, pa tako i vozilo. Položaj težišta vozila znatno utječe na njegovu stabilnost. Naročito u zavoju kada na vozilo djeluje centrifugalna sila. Odgovorite koje od dva skicirana vozila ima veću stabilnost u zavoju?</a:t>
            </a:r>
            <a:endParaRPr lang="hr-HR" dirty="0"/>
          </a:p>
        </p:txBody>
      </p:sp>
      <p:pic>
        <p:nvPicPr>
          <p:cNvPr id="4" name="Picture 3" descr="how-to-draw-Formula-One-Car-step-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58" y="3857628"/>
            <a:ext cx="3143240" cy="2219914"/>
          </a:xfrm>
          <a:prstGeom prst="rect">
            <a:avLst/>
          </a:prstGeom>
        </p:spPr>
      </p:pic>
      <p:pic>
        <p:nvPicPr>
          <p:cNvPr id="5" name="Picture 4" descr="bus-draw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430" y="3286124"/>
            <a:ext cx="5048272" cy="252413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095604" y="49291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7" name="Oval 6"/>
          <p:cNvSpPr/>
          <p:nvPr/>
        </p:nvSpPr>
        <p:spPr>
          <a:xfrm flipH="1" flipV="1">
            <a:off x="7453322" y="4143380"/>
            <a:ext cx="142876" cy="1428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5868" y="6357958"/>
            <a:ext cx="142876" cy="133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3058" y="621508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  <a:latin typeface="Constantia"/>
              </a:rPr>
              <a:t>težište</a:t>
            </a:r>
            <a:endParaRPr lang="hr-HR" sz="2000" b="1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9774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71546"/>
            <a:ext cx="8229600" cy="5253054"/>
          </a:xfrm>
        </p:spPr>
        <p:txBody>
          <a:bodyPr/>
          <a:lstStyle/>
          <a:p>
            <a:r>
              <a:rPr lang="hr-HR" dirty="0" smtClean="0"/>
              <a:t>Vozilo koje ima niže težište biti će stabilnije od vozila s višim težištem, to je logično, ali kako to objasniti?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Oval 3"/>
          <p:cNvSpPr/>
          <p:nvPr/>
        </p:nvSpPr>
        <p:spPr>
          <a:xfrm>
            <a:off x="5881686" y="307181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81686" y="3214686"/>
            <a:ext cx="14287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7372" y="278605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85762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Fg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472" y="5572140"/>
            <a:ext cx="7858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prstClr val="black"/>
                </a:solidFill>
                <a:latin typeface="Constantia"/>
              </a:rPr>
              <a:t>Iz težišta T djeluje sila Fg.</a:t>
            </a:r>
            <a:endParaRPr lang="hr-HR" sz="11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024562" y="3071810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0380" y="25717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Fc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5472" y="5786454"/>
            <a:ext cx="4143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prstClr val="black"/>
                </a:solidFill>
                <a:latin typeface="Constantia"/>
              </a:rPr>
              <a:t>U zavoju se pojavljuje centrifugalna sila Fc</a:t>
            </a:r>
            <a:endParaRPr lang="hr-HR" sz="11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Down Arrow 11"/>
          <p:cNvSpPr/>
          <p:nvPr/>
        </p:nvSpPr>
        <p:spPr>
          <a:xfrm rot="18374982">
            <a:off x="6473825" y="2842557"/>
            <a:ext cx="220972" cy="15579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0446" y="3929066"/>
            <a:ext cx="39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5473" y="6000768"/>
            <a:ext cx="4411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100" dirty="0">
                <a:solidFill>
                  <a:prstClr val="black"/>
                </a:solidFill>
                <a:latin typeface="Constantia"/>
              </a:rPr>
              <a:t>Te dvije sile mogu se zamijeniti novonastalom rezultantnom silom Fr</a:t>
            </a:r>
            <a:endParaRPr lang="hr-HR" sz="11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67240" y="2500306"/>
            <a:ext cx="2571768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5472" y="6215082"/>
            <a:ext cx="70214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100" dirty="0">
                <a:solidFill>
                  <a:prstClr val="black"/>
                </a:solidFill>
                <a:latin typeface="Constantia"/>
              </a:rPr>
              <a:t>Kod vozila s niskim težištem Fr prolazi između točaka dodira kotača s podlogom, i ne utječe na stabilnost vozila</a:t>
            </a:r>
            <a:endParaRPr lang="hr-HR" sz="11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2992" y="2000240"/>
            <a:ext cx="1857388" cy="2571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5472" y="6427114"/>
            <a:ext cx="7643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prstClr val="black"/>
                </a:solidFill>
                <a:latin typeface="Constantia"/>
              </a:rPr>
              <a:t>Kod vozila s visokim težištem Fr ne prolazi između kotača, već prolazi bočnom stranom vozila što izaziva prevrtanje vozila pri istom iznosu centrifulalne sile (dakle, pri istoj brzini).</a:t>
            </a:r>
            <a:endParaRPr lang="hr-HR" sz="11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3334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7" grpId="0"/>
      <p:bldP spid="7" grpId="1"/>
      <p:bldP spid="8" grpId="0"/>
      <p:bldP spid="9" grpId="0" animBg="1"/>
      <p:bldP spid="9" grpId="1" animBg="1"/>
      <p:bldP spid="10" grpId="0"/>
      <p:bldP spid="10" grpId="1"/>
      <p:bldP spid="11" grpId="0"/>
      <p:bldP spid="12" grpId="0" animBg="1"/>
      <p:bldP spid="13" grpId="0"/>
      <p:bldP spid="14" grpId="0"/>
      <p:bldP spid="16" grpId="0" animBg="1"/>
      <p:bldP spid="16" grpId="1" animBg="1"/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Definicija težišta: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Težište je TOČKA u kojoj je suma momenata svih sila jednaka nuli.</a:t>
            </a:r>
          </a:p>
          <a:p>
            <a:endParaRPr lang="hr-HR" dirty="0" smtClean="0"/>
          </a:p>
          <a:p>
            <a:r>
              <a:rPr lang="hr-HR" dirty="0" smtClean="0"/>
              <a:t>Dakle, kada se zbroje svi momenti sila, u težišu se dobije nula kao rezultat.</a:t>
            </a:r>
          </a:p>
          <a:p>
            <a:endParaRPr lang="hr-HR" dirty="0" smtClean="0"/>
          </a:p>
          <a:p>
            <a:r>
              <a:rPr lang="hr-HR" dirty="0" smtClean="0"/>
              <a:t>Do slijedećeg puta ponovite – što je to moment sile?!</a:t>
            </a:r>
          </a:p>
          <a:p>
            <a:pPr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1750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196</Words>
  <Application>Microsoft Office PowerPoint</Application>
  <PresentationFormat>Široki zaslon</PresentationFormat>
  <Paragraphs>20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TEŽIŠTE VOZILA</vt:lpstr>
      <vt:lpstr>PowerPoint prezentacija</vt:lpstr>
      <vt:lpstr>PowerPoint prezentacija</vt:lpstr>
      <vt:lpstr>Definicija težišta: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TEŽIŠTE VOZILA</dc:title>
  <dc:creator>HT-ICT</dc:creator>
  <cp:lastModifiedBy>HT-ICT</cp:lastModifiedBy>
  <cp:revision>2</cp:revision>
  <dcterms:created xsi:type="dcterms:W3CDTF">2021-02-03T07:32:38Z</dcterms:created>
  <dcterms:modified xsi:type="dcterms:W3CDTF">2021-02-03T07:59:54Z</dcterms:modified>
</cp:coreProperties>
</file>